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" panose="020B0604020202020204" charset="-78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Nobile" panose="020B0604020202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854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 mask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Улучшение пользовательского опыта с помощью фильтров для лица в реальном времени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115" y="575191"/>
            <a:ext cx="5229939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Результаты Проекта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15" y="1647349"/>
            <a:ext cx="5926693" cy="3662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2115" y="5571768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Достижения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32115" y="6024086"/>
            <a:ext cx="6426160" cy="1673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Успешная реализация приложения с фильтрами для лица в реальном времени. Высокая точность определения засечек лица и применения фильтров. Положительная обратная связь пользователей и потенциал для широкого распространения.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005" y="1647349"/>
            <a:ext cx="5926812" cy="36629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2005" y="5571768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Результат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7472005" y="6024086"/>
            <a:ext cx="6426279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Всесторонний инструмент для улучшения пользовательского опыта в социальных сетях и платформах создания контента.</a:t>
            </a:r>
            <a:endParaRPr lang="en-US" sz="1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85EB85-0620-44B9-B7D3-FD61FE109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0" y="7580799"/>
            <a:ext cx="1728182" cy="6016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4530"/>
            <a:ext cx="59709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Цель и Уникальность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0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Цель проекта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11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Разработка приложения с фильтрами для лица в реальном времени.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4048"/>
            <a:ext cx="52588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Улучшение пользовательского опыта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451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Применяет фильтры дополненной реальности на основе засечек лица.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30285"/>
            <a:ext cx="37758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Уникальность приложения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811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Использует Mediapipe Face Mesh для точного определения засечек лица.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64048"/>
            <a:ext cx="45308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Поддержка и функциональность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53451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Поддерживает несколько фильтров и предлагает удобный пользовательский интерфейс.</a:t>
            </a:r>
            <a:endParaRPr lang="en-US" sz="175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80343FF-E0C5-4A88-98EA-62A3D2AC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7580799"/>
            <a:ext cx="1728182" cy="6016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06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Целевая Аудитория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73047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14029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Пользователи социальных сетей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58778"/>
            <a:ext cx="30054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Активно используют социальные сети и ищут способы улучшить свой контент.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473047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61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Создатели контента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104448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Ищут новые инструменты для создания привлекательного контента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473047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61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Разработчики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104448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Интересуются AR технологиями и распознаванием лиц.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473047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61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 менеджеры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104448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Ищут новые возможности для продвижения бренда.</a:t>
            </a: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E9AEC48-54F6-4150-AEE8-EB6E46733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1600" y="7580799"/>
            <a:ext cx="1728182" cy="6016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4607"/>
            <a:ext cx="57052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Технологии Проекта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63547"/>
            <a:ext cx="3664863" cy="1676519"/>
          </a:xfrm>
          <a:prstGeom prst="roundRect">
            <a:avLst>
              <a:gd name="adj" fmla="val 568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97981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Язык программирования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273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63547"/>
            <a:ext cx="3664863" cy="1676519"/>
          </a:xfrm>
          <a:prstGeom prst="roundRect">
            <a:avLst>
              <a:gd name="adj" fmla="val 568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979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Библиотеки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8840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Mediapipe, OpenCV, NumPy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56688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801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Инструменты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29173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FaceBlendCommon для искажения и сглаживания изображений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56688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4801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Дополнительно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29173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Логика загрузки и применения собственных фильтров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4926"/>
            <a:ext cx="91120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Анализ Существующих Решений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77333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18315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Ограничения Snapchat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63064"/>
            <a:ext cx="30054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Проприетарная технология ограничивает кастомизацию.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477333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61831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Ограничения Instagram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46306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Ограниченная настройка, требует спец. инструментов.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477333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61831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Ограничения OpenCV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463064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Сложная реализация, низкая точность.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477333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61831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Преимущества решения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46306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Открытый код, высокая настраиваемость, высокая точность.</a:t>
            </a: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1866461-F031-40DD-8FCA-E4974AD6B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1600" y="7580799"/>
            <a:ext cx="1728182" cy="6016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16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Предоставляемое Решение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344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1523" y="3519488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34477"/>
            <a:ext cx="2927747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Определение засечек лица в реальном времени с помощью Mediapipe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10171867" y="34344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27481" y="3519488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908983" y="3434477"/>
            <a:ext cx="2927747" cy="2125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Применение различных фильтров AR на основе определенных засечек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280190" y="60424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35090" y="6127433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017306" y="6042422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Пользовательский интерфейс для выбора и применения фильтров</a:t>
            </a:r>
            <a:endParaRPr lang="en-US" sz="22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CCDB404-E5C3-4E35-A7A9-F0CC0CC16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7580799"/>
            <a:ext cx="1728182" cy="6016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100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768" y="2740104"/>
            <a:ext cx="4420195" cy="552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Этапы Разработки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7303770" y="3557826"/>
            <a:ext cx="22860" cy="4141708"/>
          </a:xfrm>
          <a:prstGeom prst="roundRect">
            <a:avLst>
              <a:gd name="adj" fmla="val 324849"/>
            </a:avLst>
          </a:prstGeom>
          <a:solidFill>
            <a:srgbClr val="B8C3DF"/>
          </a:solidFill>
          <a:ln/>
        </p:spPr>
      </p:sp>
      <p:sp>
        <p:nvSpPr>
          <p:cNvPr id="5" name="Shape 2"/>
          <p:cNvSpPr/>
          <p:nvPr/>
        </p:nvSpPr>
        <p:spPr>
          <a:xfrm>
            <a:off x="6520398" y="3944064"/>
            <a:ext cx="618768" cy="22860"/>
          </a:xfrm>
          <a:prstGeom prst="roundRect">
            <a:avLst>
              <a:gd name="adj" fmla="val 324849"/>
            </a:avLst>
          </a:prstGeom>
          <a:solidFill>
            <a:srgbClr val="B8C3DF"/>
          </a:solidFill>
          <a:ln/>
        </p:spPr>
      </p:sp>
      <p:sp>
        <p:nvSpPr>
          <p:cNvPr id="6" name="Shape 3"/>
          <p:cNvSpPr/>
          <p:nvPr/>
        </p:nvSpPr>
        <p:spPr>
          <a:xfrm>
            <a:off x="7116306" y="3756660"/>
            <a:ext cx="397788" cy="397788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65372" y="3822859"/>
            <a:ext cx="9953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385411" y="3734633"/>
            <a:ext cx="4957405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Этап 1: Анализ требований и проектирование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18768" y="4116943"/>
            <a:ext cx="5724049" cy="848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Определение области проекта, целей и требований пользователя. Проектирование архитектуры системы и выбор технологий.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491234" y="4828103"/>
            <a:ext cx="618768" cy="22860"/>
          </a:xfrm>
          <a:prstGeom prst="roundRect">
            <a:avLst>
              <a:gd name="adj" fmla="val 324849"/>
            </a:avLst>
          </a:prstGeom>
          <a:solidFill>
            <a:srgbClr val="B8C3DF"/>
          </a:solidFill>
          <a:ln/>
        </p:spPr>
      </p:sp>
      <p:sp>
        <p:nvSpPr>
          <p:cNvPr id="11" name="Shape 8"/>
          <p:cNvSpPr/>
          <p:nvPr/>
        </p:nvSpPr>
        <p:spPr>
          <a:xfrm>
            <a:off x="7116306" y="4640699"/>
            <a:ext cx="397788" cy="397788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7631" y="4706898"/>
            <a:ext cx="155138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8287583" y="4618673"/>
            <a:ext cx="415087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Этап 2: Разработка основных функций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8287583" y="5000982"/>
            <a:ext cx="5724049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Реализация определения засечек лица с помощью Mediapipe. Разработка логики загрузки и применения фильтров.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520398" y="5705475"/>
            <a:ext cx="618768" cy="22860"/>
          </a:xfrm>
          <a:prstGeom prst="roundRect">
            <a:avLst>
              <a:gd name="adj" fmla="val 324849"/>
            </a:avLst>
          </a:prstGeom>
          <a:solidFill>
            <a:srgbClr val="B8C3DF"/>
          </a:solidFill>
          <a:ln/>
        </p:spPr>
      </p:sp>
      <p:sp>
        <p:nvSpPr>
          <p:cNvPr id="16" name="Shape 13"/>
          <p:cNvSpPr/>
          <p:nvPr/>
        </p:nvSpPr>
        <p:spPr>
          <a:xfrm>
            <a:off x="7116306" y="5518071"/>
            <a:ext cx="397788" cy="397788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37035" y="5584269"/>
            <a:ext cx="156210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819626" y="5496044"/>
            <a:ext cx="552319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Этап 3: Разработка пользовательского интерфейса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18768" y="5878354"/>
            <a:ext cx="5724049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Создание пользовательского интерфейса для выбора фильтров. Интеграция основных функций с интерфейсом.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7491234" y="6501170"/>
            <a:ext cx="618768" cy="22860"/>
          </a:xfrm>
          <a:prstGeom prst="roundRect">
            <a:avLst>
              <a:gd name="adj" fmla="val 324849"/>
            </a:avLst>
          </a:prstGeom>
          <a:solidFill>
            <a:srgbClr val="B8C3DF"/>
          </a:solidFill>
          <a:ln/>
        </p:spPr>
      </p:sp>
      <p:sp>
        <p:nvSpPr>
          <p:cNvPr id="21" name="Shape 18"/>
          <p:cNvSpPr/>
          <p:nvPr/>
        </p:nvSpPr>
        <p:spPr>
          <a:xfrm>
            <a:off x="7116306" y="6313765"/>
            <a:ext cx="397788" cy="397788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235964" y="6379964"/>
            <a:ext cx="15835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8287583" y="6291739"/>
            <a:ext cx="4028599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Этап 4: Тестирование и оптимизация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8287583" y="6674048"/>
            <a:ext cx="5724049" cy="848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Тщательное тестирование для производительности и точности. Оптимизация кода для обработки в реальном времени и совместимости.</a:t>
            </a:r>
            <a:endParaRPr lang="en-US" sz="135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4D6423D-3FA8-4264-A4F9-697DDD724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7580799"/>
            <a:ext cx="1728182" cy="6016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87820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Экономическая Эффективность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31328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Анализ затрат и выгод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Затраты: Стоимость разработки и поддержки относительно низкая благодаря открытому исходному коду. Выгода: Потенциал монетизации через премиальные фильтры, увеличение пользовательской активности и популярности приложения.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271361"/>
            <a:ext cx="39959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Экономическое воздействие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85250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Привлечение широкой аудитории, что приводит к потенциальной выручке от рекламы или премиальных функций. Сокращение необходимости проприетарного ПО, экономия для разработчиков.</a:t>
            </a:r>
            <a:endParaRPr lang="en-US" sz="17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4C5DDA-9761-4C1C-8C22-AB6343541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7580799"/>
            <a:ext cx="1728182" cy="6016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13222"/>
            <a:ext cx="61479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Перспективы Проекта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062163"/>
            <a:ext cx="1134070" cy="27585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288977"/>
            <a:ext cx="2835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Будущие улучшения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779395"/>
            <a:ext cx="60821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Интеграция с мобильными платформами для большей доступности. Расширение для включения более сложных фильтров и эффектов. Инкорporация машинного обучения для персонализированных рекомендаций фильтров.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820722"/>
            <a:ext cx="1134070" cy="23956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5047536"/>
            <a:ext cx="34573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Возможные расширения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537954"/>
            <a:ext cx="6082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Применение в виртуальном примерке косметики или аксессуаров. Использование в средах виртуальной реальности для более погружаемыхexpérience.</a:t>
            </a:r>
            <a:endParaRPr lang="en-US" sz="175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3B7CC3A-59FB-408A-90D0-CB41B0A1A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0" y="7580799"/>
            <a:ext cx="1728182" cy="6016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457</Words>
  <Application>Microsoft Office PowerPoint</Application>
  <PresentationFormat>Произвольный</PresentationFormat>
  <Paragraphs>83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Alexandria</vt:lpstr>
      <vt:lpstr>Arial</vt:lpstr>
      <vt:lpstr>Nobile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a8</cp:lastModifiedBy>
  <cp:revision>2</cp:revision>
  <dcterms:created xsi:type="dcterms:W3CDTF">2025-01-15T11:22:24Z</dcterms:created>
  <dcterms:modified xsi:type="dcterms:W3CDTF">2025-01-15T11:23:23Z</dcterms:modified>
</cp:coreProperties>
</file>